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8"/>
  </p:notesMasterIdLst>
  <p:sldIdLst>
    <p:sldId id="2426" r:id="rId2"/>
    <p:sldId id="2654" r:id="rId3"/>
    <p:sldId id="266" r:id="rId4"/>
    <p:sldId id="267" r:id="rId5"/>
    <p:sldId id="268" r:id="rId6"/>
    <p:sldId id="269" r:id="rId7"/>
    <p:sldId id="270" r:id="rId8"/>
    <p:sldId id="2943" r:id="rId9"/>
    <p:sldId id="2945" r:id="rId10"/>
    <p:sldId id="2946" r:id="rId11"/>
    <p:sldId id="2947" r:id="rId12"/>
    <p:sldId id="2948" r:id="rId13"/>
    <p:sldId id="2949" r:id="rId14"/>
    <p:sldId id="271" r:id="rId15"/>
    <p:sldId id="2944" r:id="rId16"/>
    <p:sldId id="2908" r:id="rId17"/>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242" autoAdjust="0"/>
    <p:restoredTop sz="86538" autoAdjust="0"/>
  </p:normalViewPr>
  <p:slideViewPr>
    <p:cSldViewPr>
      <p:cViewPr varScale="1">
        <p:scale>
          <a:sx n="178" d="100"/>
          <a:sy n="178" d="100"/>
        </p:scale>
        <p:origin x="4352" y="480"/>
      </p:cViewPr>
      <p:guideLst>
        <p:guide orient="horz" pos="2160"/>
        <p:guide pos="2880"/>
      </p:guideLst>
    </p:cSldViewPr>
  </p:slideViewPr>
  <p:outlineViewPr>
    <p:cViewPr>
      <p:scale>
        <a:sx n="33" d="100"/>
        <a:sy n="33" d="100"/>
      </p:scale>
      <p:origin x="0" y="-12416"/>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12389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BBECCC8-6590-7544-82CE-09B32D6335C1}" type="slidenum">
              <a:rPr lang="en-US"/>
              <a:pPr>
                <a:defRPr/>
              </a:pPr>
              <a:t>2</a:t>
            </a:fld>
            <a:endParaRPr lang="en-US"/>
          </a:p>
        </p:txBody>
      </p:sp>
      <p:sp>
        <p:nvSpPr>
          <p:cNvPr id="45936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335802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D7E90-4D1A-9435-94CB-2C18A6D701A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04BD6A0-5674-9B4A-CF0F-F4355C5424F5}"/>
              </a:ext>
            </a:extLst>
          </p:cNvPr>
          <p:cNvSpPr>
            <a:spLocks noGrp="1" noChangeArrowheads="1"/>
          </p:cNvSpPr>
          <p:nvPr>
            <p:ph type="sldNum" sz="quarter" idx="5"/>
          </p:nvPr>
        </p:nvSpPr>
        <p:spPr/>
        <p:txBody>
          <a:bodyPr/>
          <a:lstStyle/>
          <a:p>
            <a:pPr>
              <a:defRPr/>
            </a:pPr>
            <a:fld id="{D42FB333-76AF-974A-B5F3-11DB03D2ABAE}" type="slidenum">
              <a:rPr lang="en-US"/>
              <a:pPr>
                <a:defRPr/>
              </a:pPr>
              <a:t>16</a:t>
            </a:fld>
            <a:endParaRPr lang="en-US"/>
          </a:p>
        </p:txBody>
      </p:sp>
      <p:sp>
        <p:nvSpPr>
          <p:cNvPr id="4594690" name="Rectangle 2">
            <a:extLst>
              <a:ext uri="{FF2B5EF4-FFF2-40B4-BE49-F238E27FC236}">
                <a16:creationId xmlns:a16="http://schemas.microsoft.com/office/drawing/2014/main" id="{7D0919CF-3C64-5276-04CD-544781A5357E}"/>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a:extLst>
              <a:ext uri="{FF2B5EF4-FFF2-40B4-BE49-F238E27FC236}">
                <a16:creationId xmlns:a16="http://schemas.microsoft.com/office/drawing/2014/main" id="{A1D83BE7-B732-F500-AB37-7544DBC4739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7558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1A16A0-114D-879A-9383-7B1986A5AAB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07650759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AC8B0190-DCCD-F2FB-BDBF-09412791F21E}"/>
              </a:ext>
            </a:extLst>
          </p:cNvPr>
          <p:cNvSpPr>
            <a:spLocks noGrp="1" noChangeArrowheads="1"/>
          </p:cNvSpPr>
          <p:nvPr>
            <p:ph type="ctrTitle"/>
          </p:nvPr>
        </p:nvSpPr>
        <p:spPr>
          <a:xfrm>
            <a:off x="228600" y="2819400"/>
            <a:ext cx="8686800" cy="1143000"/>
          </a:xfrm>
        </p:spPr>
        <p:txBody>
          <a:bodyPr anchor="ctr"/>
          <a:lstStyle/>
          <a:p>
            <a:pPr>
              <a:lnSpc>
                <a:spcPct val="120000"/>
              </a:lnSpc>
            </a:pPr>
            <a:r>
              <a:rPr lang="en-CA" altLang="en-US" sz="3200"/>
              <a:t>This world is broken, a ship with no anchor</a:t>
            </a:r>
            <a:br>
              <a:rPr lang="en-CA" altLang="en-US" sz="3200"/>
            </a:br>
            <a:r>
              <a:rPr lang="en-CA" altLang="en-US" sz="3200"/>
              <a:t>Sailing through space always unchartered waters</a:t>
            </a:r>
            <a:br>
              <a:rPr lang="en-CA" altLang="en-US" sz="3200"/>
            </a:br>
            <a:r>
              <a:rPr lang="en-CA" altLang="en-US" sz="3200"/>
              <a:t>Yet we seem to know where we want to go</a:t>
            </a:r>
            <a:br>
              <a:rPr lang="en-CA" altLang="en-US" sz="3200"/>
            </a:br>
            <a:r>
              <a:rPr lang="en-CA" altLang="en-US" sz="3200"/>
              <a:t>But we don’t know why we’re here</a:t>
            </a:r>
            <a:endParaRPr lang="en-US" altLang="en-US" sz="3200">
              <a:ea typeface="Times" panose="02020603050405020304" charset="0"/>
              <a:cs typeface="Times" panose="02020603050405020304" charset="0"/>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21D747F3-149A-20A6-BE7F-5572740B3984}"/>
              </a:ext>
            </a:extLst>
          </p:cNvPr>
          <p:cNvSpPr>
            <a:spLocks noGrp="1" noChangeArrowheads="1"/>
          </p:cNvSpPr>
          <p:nvPr>
            <p:ph type="title"/>
          </p:nvPr>
        </p:nvSpPr>
        <p:spPr>
          <a:xfrm>
            <a:off x="685800" y="2590800"/>
            <a:ext cx="7772400" cy="1143000"/>
          </a:xfrm>
        </p:spPr>
        <p:txBody>
          <a:bodyPr/>
          <a:lstStyle/>
          <a:p>
            <a:pPr>
              <a:lnSpc>
                <a:spcPct val="90000"/>
              </a:lnSpc>
            </a:pPr>
            <a:r>
              <a:rPr lang="en-CA" altLang="en-US" sz="3200"/>
              <a:t>Millions get lost on their own little journey</a:t>
            </a:r>
            <a:br>
              <a:rPr lang="en-CA" altLang="en-US" sz="3200"/>
            </a:br>
            <a:r>
              <a:rPr lang="en-CA" altLang="en-US" sz="3200"/>
              <a:t>Some only stay for a few passing moments</a:t>
            </a:r>
            <a:br>
              <a:rPr lang="en-CA" altLang="en-US" sz="3200"/>
            </a:br>
            <a:r>
              <a:rPr lang="en-CA" altLang="en-US" sz="3200"/>
              <a:t>And the only thing that we know for sure</a:t>
            </a:r>
            <a:br>
              <a:rPr lang="en-CA" altLang="en-US" sz="3200"/>
            </a:br>
            <a:r>
              <a:rPr lang="en-CA" altLang="en-US" sz="3200"/>
              <a:t>Is some day our journey ends.</a:t>
            </a:r>
            <a:endParaRPr lang="en-US" altLang="en-US" sz="3200">
              <a:ea typeface="Times" panose="02020603050405020304" charset="0"/>
              <a:cs typeface="Times" panose="02020603050405020304" charset="0"/>
            </a:endParaRP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AB0524C3-F610-1F2E-D7BF-4BAF2AE779D8}"/>
              </a:ext>
            </a:extLst>
          </p:cNvPr>
          <p:cNvSpPr>
            <a:spLocks noGrp="1" noChangeArrowheads="1"/>
          </p:cNvSpPr>
          <p:nvPr>
            <p:ph type="title"/>
          </p:nvPr>
        </p:nvSpPr>
        <p:spPr>
          <a:xfrm>
            <a:off x="304800" y="2743200"/>
            <a:ext cx="8686800" cy="1143000"/>
          </a:xfrm>
        </p:spPr>
        <p:txBody>
          <a:bodyPr/>
          <a:lstStyle/>
          <a:p>
            <a:pPr>
              <a:lnSpc>
                <a:spcPct val="80000"/>
              </a:lnSpc>
            </a:pPr>
            <a:r>
              <a:rPr lang="en-CA" altLang="en-US" sz="3200"/>
              <a:t>But You said You are</a:t>
            </a:r>
            <a:br>
              <a:rPr lang="en-CA" altLang="en-US" sz="3200"/>
            </a:br>
            <a:r>
              <a:rPr lang="en-CA" altLang="en-US" sz="3200"/>
              <a:t>The Resurrection and the Life</a:t>
            </a:r>
            <a:br>
              <a:rPr lang="en-CA" altLang="en-US" sz="3200"/>
            </a:br>
            <a:r>
              <a:rPr lang="en-CA" altLang="en-US" sz="3200"/>
              <a:t>And whoever believes in you will never die</a:t>
            </a:r>
            <a:br>
              <a:rPr lang="en-CA" altLang="en-US" sz="3200"/>
            </a:br>
            <a:r>
              <a:rPr lang="en-CA" altLang="en-US" sz="3200"/>
              <a:t>And you said, that by Your word and power</a:t>
            </a:r>
            <a:br>
              <a:rPr lang="en-CA" altLang="en-US" sz="3200"/>
            </a:br>
            <a:r>
              <a:rPr lang="en-CA" altLang="en-US" sz="3200"/>
              <a:t>Even though we die, we’ll live forevermore</a:t>
            </a:r>
            <a:endParaRPr lang="en-US" altLang="en-US" sz="3200">
              <a:ea typeface="Times" panose="02020603050405020304" charset="0"/>
              <a:cs typeface="Times" panose="02020603050405020304" charset="0"/>
            </a:endParaRP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625825D6-D2E4-2CAF-CF8D-90AB4A75F0B9}"/>
              </a:ext>
            </a:extLst>
          </p:cNvPr>
          <p:cNvSpPr>
            <a:spLocks noGrp="1" noChangeArrowheads="1"/>
          </p:cNvSpPr>
          <p:nvPr>
            <p:ph type="title"/>
          </p:nvPr>
        </p:nvSpPr>
        <p:spPr>
          <a:xfrm>
            <a:off x="304800" y="2743200"/>
            <a:ext cx="8686800" cy="1143000"/>
          </a:xfrm>
        </p:spPr>
        <p:txBody>
          <a:bodyPr/>
          <a:lstStyle/>
          <a:p>
            <a:pPr>
              <a:lnSpc>
                <a:spcPct val="80000"/>
              </a:lnSpc>
            </a:pPr>
            <a:r>
              <a:rPr lang="en-CA" altLang="en-US" sz="3200"/>
              <a:t>And I believe, I believe, I believe in You</a:t>
            </a:r>
            <a:br>
              <a:rPr lang="en-CA" altLang="en-US" sz="3200"/>
            </a:br>
            <a:r>
              <a:rPr lang="en-CA" altLang="en-US" sz="3200"/>
              <a:t>You are the way, You are the truth, </a:t>
            </a:r>
            <a:br>
              <a:rPr lang="en-CA" altLang="en-US" sz="3200"/>
            </a:br>
            <a:r>
              <a:rPr lang="en-CA" altLang="en-US" sz="3200"/>
              <a:t>You are the life everlasting</a:t>
            </a:r>
            <a:br>
              <a:rPr lang="en-CA" altLang="en-US" sz="3200"/>
            </a:br>
            <a:r>
              <a:rPr lang="en-CA" altLang="en-US" sz="3200"/>
              <a:t>You are the light, You are the Word, </a:t>
            </a:r>
            <a:br>
              <a:rPr lang="en-CA" altLang="en-US" sz="3200"/>
            </a:br>
            <a:r>
              <a:rPr lang="en-CA" altLang="en-US" sz="3200"/>
              <a:t>You are the Son of the Father</a:t>
            </a:r>
            <a:endParaRPr lang="en-US" altLang="en-US" sz="3200">
              <a:ea typeface="Times" panose="02020603050405020304" charset="0"/>
              <a:cs typeface="Times" panose="02020603050405020304" charset="0"/>
            </a:endParaRP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EDF3CC05-FEB2-BC3A-8845-67BE95938F5A}"/>
              </a:ext>
            </a:extLst>
          </p:cNvPr>
          <p:cNvSpPr>
            <a:spLocks noGrp="1" noChangeArrowheads="1"/>
          </p:cNvSpPr>
          <p:nvPr>
            <p:ph type="title"/>
          </p:nvPr>
        </p:nvSpPr>
        <p:spPr>
          <a:xfrm>
            <a:off x="304800" y="2370138"/>
            <a:ext cx="8686800" cy="1143000"/>
          </a:xfrm>
        </p:spPr>
        <p:txBody>
          <a:bodyPr/>
          <a:lstStyle/>
          <a:p>
            <a:pPr>
              <a:lnSpc>
                <a:spcPct val="80000"/>
              </a:lnSpc>
            </a:pPr>
            <a:r>
              <a:rPr lang="en-CA" altLang="en-US" sz="3200"/>
              <a:t>You are the way, You are the truth, </a:t>
            </a:r>
            <a:br>
              <a:rPr lang="en-CA" altLang="en-US" sz="3200"/>
            </a:br>
            <a:r>
              <a:rPr lang="en-CA" altLang="en-US" sz="3200"/>
              <a:t>You are the life everlasting</a:t>
            </a:r>
            <a:br>
              <a:rPr lang="en-CA" altLang="en-US" sz="3200"/>
            </a:br>
            <a:r>
              <a:rPr lang="en-CA" altLang="en-US" sz="3200"/>
              <a:t>You are the light, You are the Word, </a:t>
            </a:r>
            <a:br>
              <a:rPr lang="en-CA" altLang="en-US" sz="3200"/>
            </a:br>
            <a:r>
              <a:rPr lang="en-CA" altLang="en-US" sz="3200"/>
              <a:t>You are the Son of the Father</a:t>
            </a:r>
            <a:br>
              <a:rPr lang="en-CA" altLang="en-US" sz="3200"/>
            </a:br>
            <a:br>
              <a:rPr lang="en-CA" altLang="en-US" sz="3200"/>
            </a:br>
            <a:r>
              <a:rPr lang="en-CA" altLang="en-US" sz="3200"/>
              <a:t>You said You are the Resurrection and the Life</a:t>
            </a:r>
            <a:endParaRPr lang="en-US" altLang="en-US" sz="3200">
              <a:ea typeface="Times" panose="02020603050405020304" charset="0"/>
              <a:cs typeface="Times" panose="02020603050405020304" charset="0"/>
            </a:endParaRPr>
          </a:p>
        </p:txBody>
      </p:sp>
      <p:sp>
        <p:nvSpPr>
          <p:cNvPr id="8195" name="TextBox 1">
            <a:extLst>
              <a:ext uri="{FF2B5EF4-FFF2-40B4-BE49-F238E27FC236}">
                <a16:creationId xmlns:a16="http://schemas.microsoft.com/office/drawing/2014/main" id="{E3DE6961-6591-BE23-4393-B827C9A3F330}"/>
              </a:ext>
            </a:extLst>
          </p:cNvPr>
          <p:cNvSpPr txBox="1">
            <a:spLocks noChangeArrowheads="1"/>
          </p:cNvSpPr>
          <p:nvPr/>
        </p:nvSpPr>
        <p:spPr bwMode="auto">
          <a:xfrm>
            <a:off x="7988300" y="2479675"/>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bg1"/>
                </a:solidFill>
                <a:latin typeface="Times" panose="02020603050405020304" charset="0"/>
              </a:defRPr>
            </a:lvl1pPr>
            <a:lvl2pPr marL="742950" indent="-285750">
              <a:spcBef>
                <a:spcPct val="20000"/>
              </a:spcBef>
              <a:buChar char="–"/>
              <a:defRPr sz="2800">
                <a:solidFill>
                  <a:schemeClr val="bg1"/>
                </a:solidFill>
                <a:latin typeface="Times" panose="02020603050405020304" charset="0"/>
              </a:defRPr>
            </a:lvl2pPr>
            <a:lvl3pPr marL="1143000" indent="-228600">
              <a:spcBef>
                <a:spcPct val="20000"/>
              </a:spcBef>
              <a:buChar char="•"/>
              <a:defRPr sz="2400">
                <a:solidFill>
                  <a:schemeClr val="bg1"/>
                </a:solidFill>
                <a:latin typeface="Times" panose="02020603050405020304" charset="0"/>
              </a:defRPr>
            </a:lvl3pPr>
            <a:lvl4pPr marL="1600200" indent="-228600">
              <a:spcBef>
                <a:spcPct val="20000"/>
              </a:spcBef>
              <a:buChar char="–"/>
              <a:defRPr sz="2000">
                <a:solidFill>
                  <a:schemeClr val="bg1"/>
                </a:solidFill>
                <a:latin typeface="Times" panose="02020603050405020304" charset="0"/>
              </a:defRPr>
            </a:lvl4pPr>
            <a:lvl5pPr marL="2057400" indent="-228600">
              <a:spcBef>
                <a:spcPct val="20000"/>
              </a:spcBef>
              <a:buChar char="»"/>
              <a:defRPr sz="2000">
                <a:solidFill>
                  <a:schemeClr val="bg1"/>
                </a:solidFill>
                <a:latin typeface="Times" panose="02020603050405020304" charset="0"/>
              </a:defRPr>
            </a:lvl5pPr>
            <a:lvl6pPr marL="2514600" indent="-228600" eaLnBrk="0" fontAlgn="base" hangingPunct="0">
              <a:spcBef>
                <a:spcPct val="20000"/>
              </a:spcBef>
              <a:spcAft>
                <a:spcPct val="0"/>
              </a:spcAft>
              <a:buChar char="»"/>
              <a:defRPr sz="2000">
                <a:solidFill>
                  <a:schemeClr val="bg1"/>
                </a:solidFill>
                <a:latin typeface="Times" panose="02020603050405020304" charset="0"/>
              </a:defRPr>
            </a:lvl6pPr>
            <a:lvl7pPr marL="2971800" indent="-228600" eaLnBrk="0" fontAlgn="base" hangingPunct="0">
              <a:spcBef>
                <a:spcPct val="20000"/>
              </a:spcBef>
              <a:spcAft>
                <a:spcPct val="0"/>
              </a:spcAft>
              <a:buChar char="»"/>
              <a:defRPr sz="2000">
                <a:solidFill>
                  <a:schemeClr val="bg1"/>
                </a:solidFill>
                <a:latin typeface="Times" panose="02020603050405020304" charset="0"/>
              </a:defRPr>
            </a:lvl7pPr>
            <a:lvl8pPr marL="3429000" indent="-228600" eaLnBrk="0" fontAlgn="base" hangingPunct="0">
              <a:spcBef>
                <a:spcPct val="20000"/>
              </a:spcBef>
              <a:spcAft>
                <a:spcPct val="0"/>
              </a:spcAft>
              <a:buChar char="»"/>
              <a:defRPr sz="2000">
                <a:solidFill>
                  <a:schemeClr val="bg1"/>
                </a:solidFill>
                <a:latin typeface="Times" panose="02020603050405020304" charset="0"/>
              </a:defRPr>
            </a:lvl8pPr>
            <a:lvl9pPr marL="3886200" indent="-228600" eaLnBrk="0" fontAlgn="base" hangingPunct="0">
              <a:spcBef>
                <a:spcPct val="20000"/>
              </a:spcBef>
              <a:spcAft>
                <a:spcPct val="0"/>
              </a:spcAft>
              <a:buChar char="»"/>
              <a:defRPr sz="2000">
                <a:solidFill>
                  <a:schemeClr val="bg1"/>
                </a:solidFill>
                <a:latin typeface="Times" panose="02020603050405020304" charset="0"/>
              </a:defRPr>
            </a:lvl9pPr>
          </a:lstStyle>
          <a:p>
            <a:pPr>
              <a:spcBef>
                <a:spcPct val="0"/>
              </a:spcBef>
              <a:buFontTx/>
              <a:buNone/>
            </a:pPr>
            <a:endParaRPr lang="en-US" altLang="en-US" sz="2400">
              <a:solidFill>
                <a:schemeClr val="tx1"/>
              </a:solidFill>
            </a:endParaRP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1E6849-3A65-7D10-725D-4F74311C5CD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186F081-D062-4E1F-123B-E5949738A1D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8301155-D2EE-4B7E-2A6F-5D933C5DE48F}"/>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853560253"/>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E840B-057A-EB1B-824B-63988FF7B80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9285501D-0932-5C00-F7F5-0B6FAD681C5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2287279652"/>
      </p:ext>
    </p:extLst>
  </p:cSld>
  <p:clrMapOvr>
    <a:masterClrMapping/>
  </p:clrMapOvr>
  <p:transition advClick="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0754" name="Rectangle 2"/>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448465175"/>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A8A91EC-ECCA-C923-9ADA-2FFC40F3C7C7}"/>
              </a:ext>
            </a:extLst>
          </p:cNvPr>
          <p:cNvSpPr>
            <a:spLocks noGrp="1" noChangeArrowheads="1"/>
          </p:cNvSpPr>
          <p:nvPr>
            <p:ph type="ctrTitle"/>
          </p:nvPr>
        </p:nvSpPr>
        <p:spPr>
          <a:xfrm>
            <a:off x="685800" y="2286000"/>
            <a:ext cx="7772400" cy="1143000"/>
          </a:xfrm>
        </p:spPr>
        <p:txBody>
          <a:bodyPr anchor="ctr"/>
          <a:lstStyle/>
          <a:p>
            <a:r>
              <a:rPr lang="en-US" altLang="en-US" b="1"/>
              <a:t>There is a Fountain</a:t>
            </a:r>
            <a:endParaRPr lang="en-US" altLang="en-US" sz="1800" b="1">
              <a:solidFill>
                <a:srgbClr val="000000"/>
              </a:solidFill>
            </a:endParaRPr>
          </a:p>
        </p:txBody>
      </p:sp>
      <p:sp>
        <p:nvSpPr>
          <p:cNvPr id="3075" name="Rectangle 3">
            <a:extLst>
              <a:ext uri="{FF2B5EF4-FFF2-40B4-BE49-F238E27FC236}">
                <a16:creationId xmlns:a16="http://schemas.microsoft.com/office/drawing/2014/main" id="{C5F74436-85EB-4A27-7F10-2A4D428D1CF6}"/>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9273B7E3-0337-756A-EC74-207F15CCE622}"/>
              </a:ext>
            </a:extLst>
          </p:cNvPr>
          <p:cNvSpPr>
            <a:spLocks noGrp="1" noChangeArrowheads="1"/>
          </p:cNvSpPr>
          <p:nvPr>
            <p:ph type="ctrTitle"/>
          </p:nvPr>
        </p:nvSpPr>
        <p:spPr>
          <a:xfrm>
            <a:off x="228600" y="2743200"/>
            <a:ext cx="8915400" cy="1143000"/>
          </a:xfrm>
        </p:spPr>
        <p:txBody>
          <a:bodyPr anchor="ctr"/>
          <a:lstStyle/>
          <a:p>
            <a:pPr>
              <a:lnSpc>
                <a:spcPct val="110000"/>
              </a:lnSpc>
            </a:pPr>
            <a:r>
              <a:rPr lang="en-US" altLang="en-US" sz="3600"/>
              <a:t>There is a fountain filled with blood</a:t>
            </a:r>
            <a:br>
              <a:rPr lang="en-US" altLang="en-US" sz="3600"/>
            </a:br>
            <a:r>
              <a:rPr lang="en-US" altLang="en-US" sz="3600"/>
              <a:t>Drawn from Emmanuel’s veins</a:t>
            </a:r>
            <a:br>
              <a:rPr lang="en-US" altLang="en-US" sz="3600"/>
            </a:br>
            <a:r>
              <a:rPr lang="en-US" altLang="en-US" sz="3600"/>
              <a:t>And sinners plunged beneath that flood</a:t>
            </a:r>
            <a:br>
              <a:rPr lang="en-US" altLang="en-US" sz="3600"/>
            </a:br>
            <a:r>
              <a:rPr lang="en-US" altLang="en-US" sz="3600"/>
              <a:t>Lose all their guilty stains</a:t>
            </a:r>
            <a:br>
              <a:rPr lang="en-US" altLang="en-US" sz="3600"/>
            </a:br>
            <a:r>
              <a:rPr lang="en-US" altLang="en-US" sz="3600"/>
              <a:t>Lose all their guilty stains</a:t>
            </a:r>
            <a:br>
              <a:rPr lang="en-US" altLang="en-US" sz="3600"/>
            </a:br>
            <a:r>
              <a:rPr lang="en-US" altLang="en-US" sz="3600"/>
              <a:t>Lose all their guilty stains</a:t>
            </a:r>
            <a:br>
              <a:rPr lang="en-US" altLang="en-US" sz="3600"/>
            </a:br>
            <a:r>
              <a:rPr lang="en-US" altLang="en-US" sz="3600"/>
              <a:t>And sinners plunged beneath that flood</a:t>
            </a:r>
            <a:br>
              <a:rPr lang="en-US" altLang="en-US" sz="3600"/>
            </a:br>
            <a:r>
              <a:rPr lang="en-US" altLang="en-US" sz="3600"/>
              <a:t>Lose all their guilty stains</a:t>
            </a: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ABCAEAA2-AC45-1289-055B-BF0DEB48C923}"/>
              </a:ext>
            </a:extLst>
          </p:cNvPr>
          <p:cNvSpPr>
            <a:spLocks noGrp="1" noChangeArrowheads="1"/>
          </p:cNvSpPr>
          <p:nvPr>
            <p:ph type="ctrTitle"/>
          </p:nvPr>
        </p:nvSpPr>
        <p:spPr>
          <a:xfrm>
            <a:off x="228600" y="2743200"/>
            <a:ext cx="8915400" cy="1143000"/>
          </a:xfrm>
        </p:spPr>
        <p:txBody>
          <a:bodyPr anchor="ctr"/>
          <a:lstStyle/>
          <a:p>
            <a:pPr>
              <a:lnSpc>
                <a:spcPct val="110000"/>
              </a:lnSpc>
            </a:pPr>
            <a:br>
              <a:rPr lang="en-US" altLang="en-US" sz="3600"/>
            </a:br>
            <a:r>
              <a:rPr lang="en-US" altLang="en-US" sz="3600"/>
              <a:t>E’er since by faith I saw that stream</a:t>
            </a:r>
            <a:br>
              <a:rPr lang="en-US" altLang="en-US" sz="3600"/>
            </a:br>
            <a:r>
              <a:rPr lang="en-US" altLang="en-US" sz="3600"/>
              <a:t>Thy flowing wounds supply</a:t>
            </a:r>
            <a:br>
              <a:rPr lang="en-US" altLang="en-US" sz="3600"/>
            </a:br>
            <a:r>
              <a:rPr lang="en-US" altLang="en-US" sz="3600"/>
              <a:t>Redeeming love has been my theme</a:t>
            </a:r>
            <a:br>
              <a:rPr lang="en-US" altLang="en-US" sz="3600"/>
            </a:br>
            <a:r>
              <a:rPr lang="en-US" altLang="en-US" sz="3600"/>
              <a:t>And shall be till I die</a:t>
            </a:r>
            <a:br>
              <a:rPr lang="en-US" altLang="en-US" sz="3600"/>
            </a:br>
            <a:r>
              <a:rPr lang="en-US" altLang="en-US" sz="3600"/>
              <a:t>And shall be till I die</a:t>
            </a:r>
            <a:br>
              <a:rPr lang="en-US" altLang="en-US" sz="3600"/>
            </a:br>
            <a:r>
              <a:rPr lang="en-US" altLang="en-US" sz="3600"/>
              <a:t>And shall be till I die</a:t>
            </a:r>
            <a:br>
              <a:rPr lang="en-US" altLang="en-US" sz="3600"/>
            </a:br>
            <a:r>
              <a:rPr lang="en-US" altLang="en-US" sz="3600"/>
              <a:t>Redeeming love has been my theme</a:t>
            </a:r>
            <a:br>
              <a:rPr lang="en-US" altLang="en-US" sz="3600"/>
            </a:br>
            <a:r>
              <a:rPr lang="en-US" altLang="en-US" sz="3600"/>
              <a:t>And shall be till I die</a:t>
            </a:r>
            <a:br>
              <a:rPr lang="en-US" altLang="en-US" sz="3600"/>
            </a:br>
            <a:endParaRPr lang="en-US" altLang="en-US" sz="360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37495B74-3013-6A5B-BD7A-A85CBD244603}"/>
              </a:ext>
            </a:extLst>
          </p:cNvPr>
          <p:cNvSpPr>
            <a:spLocks noGrp="1" noChangeArrowheads="1"/>
          </p:cNvSpPr>
          <p:nvPr>
            <p:ph type="ctrTitle"/>
          </p:nvPr>
        </p:nvSpPr>
        <p:spPr>
          <a:xfrm>
            <a:off x="228600" y="2743200"/>
            <a:ext cx="8915400" cy="1143000"/>
          </a:xfrm>
        </p:spPr>
        <p:txBody>
          <a:bodyPr anchor="ctr"/>
          <a:lstStyle/>
          <a:p>
            <a:pPr>
              <a:lnSpc>
                <a:spcPct val="110000"/>
              </a:lnSpc>
            </a:pPr>
            <a:r>
              <a:rPr lang="en-US" altLang="en-US" sz="3600"/>
              <a:t>When this poor lisping, stammering tongue</a:t>
            </a:r>
            <a:br>
              <a:rPr lang="en-US" altLang="en-US" sz="3600"/>
            </a:br>
            <a:r>
              <a:rPr lang="en-US" altLang="en-US" sz="3600"/>
              <a:t>Lies silent in the grave</a:t>
            </a:r>
            <a:br>
              <a:rPr lang="en-US" altLang="en-US" sz="3600"/>
            </a:br>
            <a:r>
              <a:rPr lang="en-US" altLang="en-US" sz="3600"/>
              <a:t>Then in a nobler, sweeter song</a:t>
            </a:r>
            <a:br>
              <a:rPr lang="en-US" altLang="en-US" sz="3600"/>
            </a:br>
            <a:r>
              <a:rPr lang="en-US" altLang="en-US" sz="3600"/>
              <a:t>I’ll sing Thy power to save</a:t>
            </a:r>
            <a:br>
              <a:rPr lang="en-US" altLang="en-US" sz="3600"/>
            </a:br>
            <a:r>
              <a:rPr lang="en-US" altLang="en-US" sz="3600"/>
              <a:t>I’ll sing Thy power to save</a:t>
            </a:r>
            <a:br>
              <a:rPr lang="en-US" altLang="en-US" sz="3600"/>
            </a:br>
            <a:r>
              <a:rPr lang="en-US" altLang="en-US" sz="3600"/>
              <a:t>I’ll sing Thy power to save</a:t>
            </a:r>
            <a:br>
              <a:rPr lang="en-US" altLang="en-US" sz="3600"/>
            </a:br>
            <a:r>
              <a:rPr lang="en-US" altLang="en-US" sz="3600"/>
              <a:t>Then in a nobler, sweeter song</a:t>
            </a:r>
            <a:br>
              <a:rPr lang="en-US" altLang="en-US" sz="3600"/>
            </a:br>
            <a:r>
              <a:rPr lang="en-US" altLang="en-US" sz="3600"/>
              <a:t>I’ll sing Thy power to save</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E79EE4-A684-42C1-3862-98266E8FA3A5}"/>
            </a:ext>
          </a:extLst>
        </p:cNvPr>
        <p:cNvGrpSpPr/>
        <p:nvPr/>
      </p:nvGrpSpPr>
      <p:grpSpPr>
        <a:xfrm>
          <a:off x="0" y="0"/>
          <a:ext cx="0" cy="0"/>
          <a:chOff x="0" y="0"/>
          <a:chExt cx="0" cy="0"/>
        </a:xfrm>
      </p:grpSpPr>
      <p:sp>
        <p:nvSpPr>
          <p:cNvPr id="8194" name="Rectangle 2">
            <a:extLst>
              <a:ext uri="{FF2B5EF4-FFF2-40B4-BE49-F238E27FC236}">
                <a16:creationId xmlns:a16="http://schemas.microsoft.com/office/drawing/2014/main" id="{4AEA0E69-958D-4981-FD97-E19391CDCE60}"/>
              </a:ext>
            </a:extLst>
          </p:cNvPr>
          <p:cNvSpPr>
            <a:spLocks noGrp="1" noChangeArrowheads="1"/>
          </p:cNvSpPr>
          <p:nvPr>
            <p:ph type="ctrTitle"/>
          </p:nvPr>
        </p:nvSpPr>
        <p:spPr>
          <a:xfrm>
            <a:off x="107504" y="2286000"/>
            <a:ext cx="8915400" cy="1143000"/>
          </a:xfrm>
        </p:spPr>
        <p:txBody>
          <a:bodyPr anchor="ctr"/>
          <a:lstStyle/>
          <a:p>
            <a:pPr>
              <a:lnSpc>
                <a:spcPct val="110000"/>
              </a:lnSpc>
            </a:pPr>
            <a:r>
              <a:rPr lang="en-US" altLang="en-US" sz="3600" dirty="0"/>
              <a:t>For sinners plunged beneath that flood</a:t>
            </a:r>
            <a:br>
              <a:rPr lang="en-US" altLang="en-US" sz="3600" dirty="0"/>
            </a:br>
            <a:r>
              <a:rPr lang="en-US" altLang="en-US" sz="3600" dirty="0"/>
              <a:t>Lose all their guilty stains</a:t>
            </a:r>
          </a:p>
        </p:txBody>
      </p:sp>
    </p:spTree>
    <p:extLst>
      <p:ext uri="{BB962C8B-B14F-4D97-AF65-F5344CB8AC3E}">
        <p14:creationId xmlns:p14="http://schemas.microsoft.com/office/powerpoint/2010/main" val="1860335688"/>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2A8201-EEBF-0368-3002-CADB654DB9C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0BFC34-BB85-FADB-509D-1E722276873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7D517FF-7050-B3E8-FB69-CA1B5F11F0B9}"/>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76162449"/>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843EE33A-FDBF-0BBE-B35F-7243F62C784E}"/>
              </a:ext>
            </a:extLst>
          </p:cNvPr>
          <p:cNvSpPr>
            <a:spLocks noGrp="1" noChangeArrowheads="1"/>
          </p:cNvSpPr>
          <p:nvPr>
            <p:ph type="ctrTitle"/>
          </p:nvPr>
        </p:nvSpPr>
        <p:spPr>
          <a:xfrm>
            <a:off x="685800" y="2286000"/>
            <a:ext cx="7772400" cy="1143000"/>
          </a:xfrm>
        </p:spPr>
        <p:txBody>
          <a:bodyPr anchor="ctr"/>
          <a:lstStyle/>
          <a:p>
            <a:r>
              <a:rPr lang="en-US" altLang="en-US" b="1">
                <a:ea typeface="Times" panose="02020603050405020304" charset="0"/>
                <a:cs typeface="Times" panose="02020603050405020304" charset="0"/>
              </a:rPr>
              <a:t>You Said</a:t>
            </a:r>
            <a:endParaRPr lang="en-US" altLang="en-US" sz="4800" b="1" u="sng">
              <a:solidFill>
                <a:schemeClr val="tx1"/>
              </a:solidFill>
            </a:endParaRPr>
          </a:p>
        </p:txBody>
      </p:sp>
      <p:sp>
        <p:nvSpPr>
          <p:cNvPr id="3075" name="Rectangle 3">
            <a:extLst>
              <a:ext uri="{FF2B5EF4-FFF2-40B4-BE49-F238E27FC236}">
                <a16:creationId xmlns:a16="http://schemas.microsoft.com/office/drawing/2014/main" id="{7079AD84-9648-182B-F77D-9903667E9551}"/>
              </a:ext>
            </a:extLst>
          </p:cNvPr>
          <p:cNvSpPr>
            <a:spLocks noGrp="1" noChangeArrowheads="1"/>
          </p:cNvSpPr>
          <p:nvPr>
            <p:ph type="subTitle" idx="1"/>
          </p:nvPr>
        </p:nvSpPr>
        <p:spPr>
          <a:xfrm>
            <a:off x="1371600" y="4876800"/>
            <a:ext cx="6400800" cy="1752600"/>
          </a:xfrm>
        </p:spPr>
        <p:txBody>
          <a:bodyPr/>
          <a:lstStyle/>
          <a:p>
            <a:endParaRPr lang="en-US" altLang="en-US" sz="1800"/>
          </a:p>
          <a:p>
            <a:endParaRPr lang="en-US" altLang="en-US" sz="1800"/>
          </a:p>
          <a:p>
            <a:endParaRPr lang="en-US" altLang="en-US" sz="1800"/>
          </a:p>
          <a:p>
            <a:r>
              <a:rPr lang="en-US" altLang="en-US" sz="1800"/>
              <a:t>Shoreacres Bible Chapel Copyright #2216-080-734021</a:t>
            </a:r>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42152</TotalTime>
  <Words>401</Words>
  <Application>Microsoft Macintosh PowerPoint</Application>
  <PresentationFormat>On-screen Show (4:3)</PresentationFormat>
  <Paragraphs>19</Paragraphs>
  <Slides>16</Slides>
  <Notes>3</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16</vt:i4>
      </vt:variant>
    </vt:vector>
  </HeadingPairs>
  <TitlesOfParts>
    <vt:vector size="18" baseType="lpstr">
      <vt:lpstr>Times</vt:lpstr>
      <vt:lpstr>Blank Presentation</vt:lpstr>
      <vt:lpstr>PowerPoint Presentation</vt:lpstr>
      <vt:lpstr>PowerPoint Presentation</vt:lpstr>
      <vt:lpstr>There is a Fountain</vt:lpstr>
      <vt:lpstr>There is a fountain filled with blood Drawn from Emmanuel’s veins And sinners plunged beneath that flood Lose all their guilty stains Lose all their guilty stains Lose all their guilty stains And sinners plunged beneath that flood Lose all their guilty stains</vt:lpstr>
      <vt:lpstr> E’er since by faith I saw that stream Thy flowing wounds supply Redeeming love has been my theme And shall be till I die And shall be till I die And shall be till I die Redeeming love has been my theme And shall be till I die </vt:lpstr>
      <vt:lpstr>When this poor lisping, stammering tongue Lies silent in the grave Then in a nobler, sweeter song I’ll sing Thy power to save I’ll sing Thy power to save I’ll sing Thy power to save Then in a nobler, sweeter song I’ll sing Thy power to save</vt:lpstr>
      <vt:lpstr>For sinners plunged beneath that flood Lose all their guilty stains</vt:lpstr>
      <vt:lpstr>PowerPoint Presentation</vt:lpstr>
      <vt:lpstr>You Said</vt:lpstr>
      <vt:lpstr>This world is broken, a ship with no anchor Sailing through space always unchartered waters Yet we seem to know where we want to go But we don’t know why we’re here</vt:lpstr>
      <vt:lpstr>Millions get lost on their own little journey Some only stay for a few passing moments And the only thing that we know for sure Is some day our journey ends.</vt:lpstr>
      <vt:lpstr>But You said You are The Resurrection and the Life And whoever believes in you will never die And you said, that by Your word and power Even though we die, we’ll live forevermore</vt:lpstr>
      <vt:lpstr>And I believe, I believe, I believe in You You are the way, You are the truth,  You are the life everlasting You are the light, You are the Word,  You are the Son of the Father</vt:lpstr>
      <vt:lpstr>You are the way, You are the truth,  You are the life everlasting You are the light, You are the Word,  You are the Son of the Father  You said You are the Resurrection and the Life</vt:lpstr>
      <vt:lpstr>PowerPoint Presentation</vt:lpstr>
      <vt:lpstr>PowerPoint Presentation</vt:lpstr>
    </vt:vector>
  </TitlesOfParts>
  <Manager/>
  <Company>Dramatic Graphic Art &amp; Design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Sunday PPT</dc:title>
  <dc:subject/>
  <dc:creator>Kerry</dc:creator>
  <cp:keywords/>
  <dc:description/>
  <cp:lastModifiedBy>Kerry Applin</cp:lastModifiedBy>
  <cp:revision>822</cp:revision>
  <cp:lastPrinted>2019-08-15T20:04:03Z</cp:lastPrinted>
  <dcterms:created xsi:type="dcterms:W3CDTF">2003-02-13T03:09:51Z</dcterms:created>
  <dcterms:modified xsi:type="dcterms:W3CDTF">2025-08-16T19:11:39Z</dcterms:modified>
  <cp:category/>
</cp:coreProperties>
</file>